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 Day Without Sun Text Bold" panose="020B0604020202020204" charset="0"/>
      <p:regular r:id="rId10"/>
    </p:embeddedFont>
    <p:embeddedFont>
      <p:font typeface="Abril Fatface" panose="02000503000000020003" pitchFamily="2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M Sans" pitchFamily="2" charset="0"/>
      <p:regular r:id="rId16"/>
      <p:bold r:id="rId17"/>
      <p:italic r:id="rId18"/>
      <p:boldItalic r:id="rId19"/>
    </p:embeddedFont>
    <p:embeddedFont>
      <p:font typeface="DM Sans Bold" charset="0"/>
      <p:regular r:id="rId20"/>
    </p:embeddedFont>
    <p:embeddedFont>
      <p:font typeface="Open Sauce" panose="020B0604020202020204" charset="0"/>
      <p:regular r:id="rId21"/>
    </p:embeddedFont>
    <p:embeddedFont>
      <p:font typeface="Oswald Bold" panose="020B0604020202020204" charset="0"/>
      <p:regular r:id="rId22"/>
    </p:embeddedFont>
    <p:embeddedFont>
      <p:font typeface="Poppins" panose="00000500000000000000" pitchFamily="2" charset="0"/>
      <p:regular r:id="rId23"/>
      <p:bold r:id="rId24"/>
      <p:italic r:id="rId25"/>
      <p:boldItalic r:id="rId26"/>
    </p:embeddedFont>
    <p:embeddedFont>
      <p:font typeface="Poppins Bold" panose="00000800000000000000" charset="0"/>
      <p:regular r:id="rId27"/>
    </p:embeddedFont>
    <p:embeddedFont>
      <p:font typeface="Trocchi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837" autoAdjust="0"/>
  </p:normalViewPr>
  <p:slideViewPr>
    <p:cSldViewPr>
      <p:cViewPr varScale="1">
        <p:scale>
          <a:sx n="44" d="100"/>
          <a:sy n="44" d="100"/>
        </p:scale>
        <p:origin x="31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41.sv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image" Target="../media/image22.png"/><Relationship Id="rId16" Type="http://schemas.openxmlformats.org/officeDocument/2006/relationships/image" Target="../media/image36.sv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svg"/><Relationship Id="rId28" Type="http://schemas.openxmlformats.org/officeDocument/2006/relationships/image" Target="../media/image48.svg"/><Relationship Id="rId10" Type="http://schemas.openxmlformats.org/officeDocument/2006/relationships/image" Target="../media/image30.svg"/><Relationship Id="rId19" Type="http://schemas.openxmlformats.org/officeDocument/2006/relationships/image" Target="../media/image39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-7890" r="-7890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988537" y="1856150"/>
            <a:ext cx="5362159" cy="536215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04056" y="2861164"/>
            <a:ext cx="3807321" cy="2990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36"/>
              </a:lnSpc>
            </a:pPr>
            <a:r>
              <a:rPr lang="en-US" sz="16526">
                <a:solidFill>
                  <a:srgbClr val="FFFBFB"/>
                </a:solidFill>
                <a:latin typeface="Poppins Bold"/>
              </a:rPr>
              <a:t>CW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46613" y="5308785"/>
            <a:ext cx="4608165" cy="94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0"/>
              </a:lnSpc>
            </a:pPr>
            <a:r>
              <a:rPr lang="en-US" sz="5278">
                <a:solidFill>
                  <a:srgbClr val="FFFFFF"/>
                </a:solidFill>
                <a:latin typeface="Poppins"/>
              </a:rPr>
              <a:t>Control Wood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694985" y="4433066"/>
            <a:ext cx="5030291" cy="959743"/>
            <a:chOff x="0" y="0"/>
            <a:chExt cx="1108143" cy="2114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8143" cy="211426"/>
            </a:xfrm>
            <a:custGeom>
              <a:avLst/>
              <a:gdLst/>
              <a:ahLst/>
              <a:cxnLst/>
              <a:rect l="l" t="t" r="r" b="b"/>
              <a:pathLst>
                <a:path w="1108143" h="211426">
                  <a:moveTo>
                    <a:pt x="78492" y="0"/>
                  </a:moveTo>
                  <a:lnTo>
                    <a:pt x="1029651" y="0"/>
                  </a:lnTo>
                  <a:cubicBezTo>
                    <a:pt x="1050468" y="0"/>
                    <a:pt x="1070433" y="8270"/>
                    <a:pt x="1085153" y="22990"/>
                  </a:cubicBezTo>
                  <a:cubicBezTo>
                    <a:pt x="1099873" y="37710"/>
                    <a:pt x="1108143" y="57675"/>
                    <a:pt x="1108143" y="78492"/>
                  </a:cubicBezTo>
                  <a:lnTo>
                    <a:pt x="1108143" y="132934"/>
                  </a:lnTo>
                  <a:cubicBezTo>
                    <a:pt x="1108143" y="153751"/>
                    <a:pt x="1099873" y="173716"/>
                    <a:pt x="1085153" y="188436"/>
                  </a:cubicBezTo>
                  <a:cubicBezTo>
                    <a:pt x="1070433" y="203156"/>
                    <a:pt x="1050468" y="211426"/>
                    <a:pt x="1029651" y="211426"/>
                  </a:cubicBezTo>
                  <a:lnTo>
                    <a:pt x="78492" y="211426"/>
                  </a:lnTo>
                  <a:cubicBezTo>
                    <a:pt x="57675" y="211426"/>
                    <a:pt x="37710" y="203156"/>
                    <a:pt x="22990" y="188436"/>
                  </a:cubicBezTo>
                  <a:cubicBezTo>
                    <a:pt x="8270" y="173716"/>
                    <a:pt x="0" y="153751"/>
                    <a:pt x="0" y="132934"/>
                  </a:cubicBezTo>
                  <a:lnTo>
                    <a:pt x="0" y="78492"/>
                  </a:lnTo>
                  <a:cubicBezTo>
                    <a:pt x="0" y="57675"/>
                    <a:pt x="8270" y="37710"/>
                    <a:pt x="22990" y="22990"/>
                  </a:cubicBezTo>
                  <a:cubicBezTo>
                    <a:pt x="37710" y="8270"/>
                    <a:pt x="57675" y="0"/>
                    <a:pt x="78492" y="0"/>
                  </a:cubicBez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108143" cy="24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65398" y="4604125"/>
            <a:ext cx="1089466" cy="53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2"/>
              </a:lnSpc>
            </a:pPr>
            <a:r>
              <a:rPr lang="en-US" sz="3201" dirty="0">
                <a:solidFill>
                  <a:srgbClr val="FFFFFF"/>
                </a:solidFill>
                <a:latin typeface="Trocchi"/>
              </a:rPr>
              <a:t>Ryan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694985" y="6097158"/>
            <a:ext cx="5030291" cy="959743"/>
            <a:chOff x="0" y="0"/>
            <a:chExt cx="1108143" cy="2114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08143" cy="211426"/>
            </a:xfrm>
            <a:custGeom>
              <a:avLst/>
              <a:gdLst/>
              <a:ahLst/>
              <a:cxnLst/>
              <a:rect l="l" t="t" r="r" b="b"/>
              <a:pathLst>
                <a:path w="1108143" h="211426">
                  <a:moveTo>
                    <a:pt x="78492" y="0"/>
                  </a:moveTo>
                  <a:lnTo>
                    <a:pt x="1029651" y="0"/>
                  </a:lnTo>
                  <a:cubicBezTo>
                    <a:pt x="1050468" y="0"/>
                    <a:pt x="1070433" y="8270"/>
                    <a:pt x="1085153" y="22990"/>
                  </a:cubicBezTo>
                  <a:cubicBezTo>
                    <a:pt x="1099873" y="37710"/>
                    <a:pt x="1108143" y="57675"/>
                    <a:pt x="1108143" y="78492"/>
                  </a:cubicBezTo>
                  <a:lnTo>
                    <a:pt x="1108143" y="132934"/>
                  </a:lnTo>
                  <a:cubicBezTo>
                    <a:pt x="1108143" y="153751"/>
                    <a:pt x="1099873" y="173716"/>
                    <a:pt x="1085153" y="188436"/>
                  </a:cubicBezTo>
                  <a:cubicBezTo>
                    <a:pt x="1070433" y="203156"/>
                    <a:pt x="1050468" y="211426"/>
                    <a:pt x="1029651" y="211426"/>
                  </a:cubicBezTo>
                  <a:lnTo>
                    <a:pt x="78492" y="211426"/>
                  </a:lnTo>
                  <a:cubicBezTo>
                    <a:pt x="57675" y="211426"/>
                    <a:pt x="37710" y="203156"/>
                    <a:pt x="22990" y="188436"/>
                  </a:cubicBezTo>
                  <a:cubicBezTo>
                    <a:pt x="8270" y="173716"/>
                    <a:pt x="0" y="153751"/>
                    <a:pt x="0" y="132934"/>
                  </a:cubicBezTo>
                  <a:lnTo>
                    <a:pt x="0" y="78492"/>
                  </a:lnTo>
                  <a:cubicBezTo>
                    <a:pt x="0" y="57675"/>
                    <a:pt x="8270" y="37710"/>
                    <a:pt x="22990" y="22990"/>
                  </a:cubicBezTo>
                  <a:cubicBezTo>
                    <a:pt x="37710" y="8270"/>
                    <a:pt x="57675" y="0"/>
                    <a:pt x="78492" y="0"/>
                  </a:cubicBez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108143" cy="24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694985" y="7761751"/>
            <a:ext cx="5030291" cy="959743"/>
            <a:chOff x="0" y="0"/>
            <a:chExt cx="1108143" cy="2114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143" cy="211426"/>
            </a:xfrm>
            <a:custGeom>
              <a:avLst/>
              <a:gdLst/>
              <a:ahLst/>
              <a:cxnLst/>
              <a:rect l="l" t="t" r="r" b="b"/>
              <a:pathLst>
                <a:path w="1108143" h="211426">
                  <a:moveTo>
                    <a:pt x="78492" y="0"/>
                  </a:moveTo>
                  <a:lnTo>
                    <a:pt x="1029651" y="0"/>
                  </a:lnTo>
                  <a:cubicBezTo>
                    <a:pt x="1050468" y="0"/>
                    <a:pt x="1070433" y="8270"/>
                    <a:pt x="1085153" y="22990"/>
                  </a:cubicBezTo>
                  <a:cubicBezTo>
                    <a:pt x="1099873" y="37710"/>
                    <a:pt x="1108143" y="57675"/>
                    <a:pt x="1108143" y="78492"/>
                  </a:cubicBezTo>
                  <a:lnTo>
                    <a:pt x="1108143" y="132934"/>
                  </a:lnTo>
                  <a:cubicBezTo>
                    <a:pt x="1108143" y="153751"/>
                    <a:pt x="1099873" y="173716"/>
                    <a:pt x="1085153" y="188436"/>
                  </a:cubicBezTo>
                  <a:cubicBezTo>
                    <a:pt x="1070433" y="203156"/>
                    <a:pt x="1050468" y="211426"/>
                    <a:pt x="1029651" y="211426"/>
                  </a:cubicBezTo>
                  <a:lnTo>
                    <a:pt x="78492" y="211426"/>
                  </a:lnTo>
                  <a:cubicBezTo>
                    <a:pt x="57675" y="211426"/>
                    <a:pt x="37710" y="203156"/>
                    <a:pt x="22990" y="188436"/>
                  </a:cubicBezTo>
                  <a:cubicBezTo>
                    <a:pt x="8270" y="173716"/>
                    <a:pt x="0" y="153751"/>
                    <a:pt x="0" y="132934"/>
                  </a:cubicBezTo>
                  <a:lnTo>
                    <a:pt x="0" y="78492"/>
                  </a:lnTo>
                  <a:cubicBezTo>
                    <a:pt x="0" y="57675"/>
                    <a:pt x="8270" y="37710"/>
                    <a:pt x="22990" y="22990"/>
                  </a:cubicBezTo>
                  <a:cubicBezTo>
                    <a:pt x="37710" y="8270"/>
                    <a:pt x="57675" y="0"/>
                    <a:pt x="78492" y="0"/>
                  </a:cubicBez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108143" cy="24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562724" y="4433066"/>
            <a:ext cx="5030291" cy="959743"/>
            <a:chOff x="0" y="0"/>
            <a:chExt cx="1108143" cy="2114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08143" cy="211426"/>
            </a:xfrm>
            <a:custGeom>
              <a:avLst/>
              <a:gdLst/>
              <a:ahLst/>
              <a:cxnLst/>
              <a:rect l="l" t="t" r="r" b="b"/>
              <a:pathLst>
                <a:path w="1108143" h="211426">
                  <a:moveTo>
                    <a:pt x="78492" y="0"/>
                  </a:moveTo>
                  <a:lnTo>
                    <a:pt x="1029651" y="0"/>
                  </a:lnTo>
                  <a:cubicBezTo>
                    <a:pt x="1050468" y="0"/>
                    <a:pt x="1070433" y="8270"/>
                    <a:pt x="1085153" y="22990"/>
                  </a:cubicBezTo>
                  <a:cubicBezTo>
                    <a:pt x="1099873" y="37710"/>
                    <a:pt x="1108143" y="57675"/>
                    <a:pt x="1108143" y="78492"/>
                  </a:cubicBezTo>
                  <a:lnTo>
                    <a:pt x="1108143" y="132934"/>
                  </a:lnTo>
                  <a:cubicBezTo>
                    <a:pt x="1108143" y="153751"/>
                    <a:pt x="1099873" y="173716"/>
                    <a:pt x="1085153" y="188436"/>
                  </a:cubicBezTo>
                  <a:cubicBezTo>
                    <a:pt x="1070433" y="203156"/>
                    <a:pt x="1050468" y="211426"/>
                    <a:pt x="1029651" y="211426"/>
                  </a:cubicBezTo>
                  <a:lnTo>
                    <a:pt x="78492" y="211426"/>
                  </a:lnTo>
                  <a:cubicBezTo>
                    <a:pt x="57675" y="211426"/>
                    <a:pt x="37710" y="203156"/>
                    <a:pt x="22990" y="188436"/>
                  </a:cubicBezTo>
                  <a:cubicBezTo>
                    <a:pt x="8270" y="173716"/>
                    <a:pt x="0" y="153751"/>
                    <a:pt x="0" y="132934"/>
                  </a:cubicBezTo>
                  <a:lnTo>
                    <a:pt x="0" y="78492"/>
                  </a:lnTo>
                  <a:cubicBezTo>
                    <a:pt x="0" y="57675"/>
                    <a:pt x="8270" y="37710"/>
                    <a:pt x="22990" y="22990"/>
                  </a:cubicBezTo>
                  <a:cubicBezTo>
                    <a:pt x="37710" y="8270"/>
                    <a:pt x="57675" y="0"/>
                    <a:pt x="78492" y="0"/>
                  </a:cubicBez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108143" cy="24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585628" y="6280997"/>
            <a:ext cx="1510371" cy="534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2"/>
              </a:lnSpc>
            </a:pPr>
            <a:r>
              <a:rPr lang="en-US" sz="3201" dirty="0">
                <a:solidFill>
                  <a:srgbClr val="FFFFFF"/>
                </a:solidFill>
                <a:latin typeface="Trocchi"/>
              </a:rPr>
              <a:t>Carlos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562724" y="6097158"/>
            <a:ext cx="5030291" cy="959743"/>
            <a:chOff x="0" y="0"/>
            <a:chExt cx="1108143" cy="2114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08143" cy="211426"/>
            </a:xfrm>
            <a:custGeom>
              <a:avLst/>
              <a:gdLst/>
              <a:ahLst/>
              <a:cxnLst/>
              <a:rect l="l" t="t" r="r" b="b"/>
              <a:pathLst>
                <a:path w="1108143" h="211426">
                  <a:moveTo>
                    <a:pt x="78492" y="0"/>
                  </a:moveTo>
                  <a:lnTo>
                    <a:pt x="1029651" y="0"/>
                  </a:lnTo>
                  <a:cubicBezTo>
                    <a:pt x="1050468" y="0"/>
                    <a:pt x="1070433" y="8270"/>
                    <a:pt x="1085153" y="22990"/>
                  </a:cubicBezTo>
                  <a:cubicBezTo>
                    <a:pt x="1099873" y="37710"/>
                    <a:pt x="1108143" y="57675"/>
                    <a:pt x="1108143" y="78492"/>
                  </a:cubicBezTo>
                  <a:lnTo>
                    <a:pt x="1108143" y="132934"/>
                  </a:lnTo>
                  <a:cubicBezTo>
                    <a:pt x="1108143" y="153751"/>
                    <a:pt x="1099873" y="173716"/>
                    <a:pt x="1085153" y="188436"/>
                  </a:cubicBezTo>
                  <a:cubicBezTo>
                    <a:pt x="1070433" y="203156"/>
                    <a:pt x="1050468" y="211426"/>
                    <a:pt x="1029651" y="211426"/>
                  </a:cubicBezTo>
                  <a:lnTo>
                    <a:pt x="78492" y="211426"/>
                  </a:lnTo>
                  <a:cubicBezTo>
                    <a:pt x="57675" y="211426"/>
                    <a:pt x="37710" y="203156"/>
                    <a:pt x="22990" y="188436"/>
                  </a:cubicBezTo>
                  <a:cubicBezTo>
                    <a:pt x="8270" y="173716"/>
                    <a:pt x="0" y="153751"/>
                    <a:pt x="0" y="132934"/>
                  </a:cubicBezTo>
                  <a:lnTo>
                    <a:pt x="0" y="78492"/>
                  </a:lnTo>
                  <a:cubicBezTo>
                    <a:pt x="0" y="57675"/>
                    <a:pt x="8270" y="37710"/>
                    <a:pt x="22990" y="22990"/>
                  </a:cubicBezTo>
                  <a:cubicBezTo>
                    <a:pt x="37710" y="8270"/>
                    <a:pt x="57675" y="0"/>
                    <a:pt x="78492" y="0"/>
                  </a:cubicBez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108143" cy="24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5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713085" y="7945590"/>
            <a:ext cx="3373515" cy="534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2"/>
              </a:lnSpc>
            </a:pPr>
            <a:r>
              <a:rPr lang="en-US" sz="3201" dirty="0">
                <a:solidFill>
                  <a:srgbClr val="FFFFFF"/>
                </a:solidFill>
                <a:latin typeface="Trocchi"/>
              </a:rPr>
              <a:t>Gustavo Iguchi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76496" y="6280997"/>
            <a:ext cx="2249104" cy="534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2"/>
              </a:lnSpc>
            </a:pPr>
            <a:r>
              <a:rPr lang="en-US" sz="3201" dirty="0" err="1">
                <a:solidFill>
                  <a:srgbClr val="FFFFFF"/>
                </a:solidFill>
                <a:latin typeface="Trocchi"/>
              </a:rPr>
              <a:t>Ketelynm</a:t>
            </a:r>
            <a:endParaRPr lang="en-US" sz="3201" dirty="0">
              <a:solidFill>
                <a:srgbClr val="FFFFFF"/>
              </a:solidFill>
              <a:latin typeface="Trocch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333126" y="4604125"/>
            <a:ext cx="1489486" cy="53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2"/>
              </a:lnSpc>
            </a:pPr>
            <a:r>
              <a:rPr lang="en-US" sz="3201">
                <a:solidFill>
                  <a:srgbClr val="FFFFFF"/>
                </a:solidFill>
                <a:latin typeface="Trocchi"/>
              </a:rPr>
              <a:t>Marcos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09767" y="1403581"/>
            <a:ext cx="5759205" cy="141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0"/>
              </a:lnSpc>
            </a:pPr>
            <a:r>
              <a:rPr lang="en-US" sz="8386">
                <a:solidFill>
                  <a:srgbClr val="000000"/>
                </a:solidFill>
                <a:latin typeface="Abril Fatface"/>
              </a:rPr>
              <a:t>Integrantes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7">
            <a:extLst>
              <a:ext uri="{FF2B5EF4-FFF2-40B4-BE49-F238E27FC236}">
                <a16:creationId xmlns:a16="http://schemas.microsoft.com/office/drawing/2014/main" id="{C71498FC-14E8-9A57-A698-667A8D2585F1}"/>
              </a:ext>
            </a:extLst>
          </p:cNvPr>
          <p:cNvSpPr/>
          <p:nvPr/>
        </p:nvSpPr>
        <p:spPr>
          <a:xfrm>
            <a:off x="2185534" y="8564935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8"/>
                </a:lnTo>
                <a:lnTo>
                  <a:pt x="0" y="1032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" name="Group 2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86652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041080" y="1028700"/>
            <a:ext cx="5649812" cy="8229600"/>
          </a:xfrm>
          <a:custGeom>
            <a:avLst/>
            <a:gdLst/>
            <a:ahLst/>
            <a:cxnLst/>
            <a:rect l="l" t="t" r="r" b="b"/>
            <a:pathLst>
              <a:path w="5649812" h="8229600">
                <a:moveTo>
                  <a:pt x="0" y="0"/>
                </a:moveTo>
                <a:lnTo>
                  <a:pt x="5649811" y="0"/>
                </a:lnTo>
                <a:lnTo>
                  <a:pt x="56498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01" r="-450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2925659" y="-724742"/>
            <a:ext cx="5684537" cy="10750897"/>
          </a:xfrm>
          <a:custGeom>
            <a:avLst/>
            <a:gdLst/>
            <a:ahLst/>
            <a:cxnLst/>
            <a:rect l="l" t="t" r="r" b="b"/>
            <a:pathLst>
              <a:path w="5684537" h="10750897">
                <a:moveTo>
                  <a:pt x="0" y="0"/>
                </a:moveTo>
                <a:lnTo>
                  <a:pt x="5684537" y="0"/>
                </a:lnTo>
                <a:lnTo>
                  <a:pt x="5684537" y="10750897"/>
                </a:lnTo>
                <a:lnTo>
                  <a:pt x="0" y="1075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371799" y="3774454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8"/>
                </a:lnTo>
                <a:lnTo>
                  <a:pt x="0" y="1032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2142191" y="2311183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86652D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371799" y="6083281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2142191" y="4650706"/>
            <a:ext cx="9610044" cy="1948998"/>
            <a:chOff x="0" y="0"/>
            <a:chExt cx="3682024" cy="7467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B3892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925659" y="2732486"/>
            <a:ext cx="983239" cy="1041968"/>
          </a:xfrm>
          <a:custGeom>
            <a:avLst/>
            <a:gdLst/>
            <a:ahLst/>
            <a:cxnLst/>
            <a:rect l="l" t="t" r="r" b="b"/>
            <a:pathLst>
              <a:path w="983239" h="1041968">
                <a:moveTo>
                  <a:pt x="0" y="0"/>
                </a:moveTo>
                <a:lnTo>
                  <a:pt x="983240" y="0"/>
                </a:lnTo>
                <a:lnTo>
                  <a:pt x="983240" y="1041968"/>
                </a:lnTo>
                <a:lnTo>
                  <a:pt x="0" y="10419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2697513" y="4955497"/>
            <a:ext cx="1211386" cy="1204778"/>
          </a:xfrm>
          <a:custGeom>
            <a:avLst/>
            <a:gdLst/>
            <a:ahLst/>
            <a:cxnLst/>
            <a:rect l="l" t="t" r="r" b="b"/>
            <a:pathLst>
              <a:path w="1211386" h="1204778">
                <a:moveTo>
                  <a:pt x="0" y="0"/>
                </a:moveTo>
                <a:lnTo>
                  <a:pt x="1211386" y="0"/>
                </a:lnTo>
                <a:lnTo>
                  <a:pt x="1211386" y="1204778"/>
                </a:lnTo>
                <a:lnTo>
                  <a:pt x="0" y="12047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7" name="Group 17"/>
          <p:cNvGrpSpPr/>
          <p:nvPr/>
        </p:nvGrpSpPr>
        <p:grpSpPr>
          <a:xfrm>
            <a:off x="2142191" y="6990230"/>
            <a:ext cx="9610044" cy="1948998"/>
            <a:chOff x="0" y="0"/>
            <a:chExt cx="3682024" cy="74674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86652D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697513" y="7429919"/>
            <a:ext cx="1015167" cy="1069620"/>
          </a:xfrm>
          <a:custGeom>
            <a:avLst/>
            <a:gdLst/>
            <a:ahLst/>
            <a:cxnLst/>
            <a:rect l="l" t="t" r="r" b="b"/>
            <a:pathLst>
              <a:path w="1015167" h="1069620">
                <a:moveTo>
                  <a:pt x="0" y="0"/>
                </a:moveTo>
                <a:lnTo>
                  <a:pt x="1015167" y="0"/>
                </a:lnTo>
                <a:lnTo>
                  <a:pt x="1015167" y="1069620"/>
                </a:lnTo>
                <a:lnTo>
                  <a:pt x="0" y="10696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TextBox 21"/>
          <p:cNvSpPr txBox="1"/>
          <p:nvPr/>
        </p:nvSpPr>
        <p:spPr>
          <a:xfrm>
            <a:off x="4355430" y="5008557"/>
            <a:ext cx="7132181" cy="114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 dirty="0">
                <a:solidFill>
                  <a:srgbClr val="FFFFFF"/>
                </a:solidFill>
                <a:latin typeface="DM Sans"/>
              </a:rPr>
              <a:t>Sua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alta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produtividade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de madeira, com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menores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custos e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maiores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taxas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de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retorno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do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investimento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,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3564" y="261274"/>
            <a:ext cx="4819284" cy="1467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1"/>
              </a:lnSpc>
            </a:pPr>
            <a:r>
              <a:rPr lang="en-US" sz="4261" spc="417">
                <a:solidFill>
                  <a:srgbClr val="231F20"/>
                </a:solidFill>
                <a:latin typeface="Oswald Bold"/>
              </a:rPr>
              <a:t>PORQUE ELA VENDE MUITO?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355430" y="2684861"/>
            <a:ext cx="7132181" cy="114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Pode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ter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diversas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utilidades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e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finalidade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, mas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seu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maior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destaque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está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na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área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de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moveis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e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construção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civil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355430" y="7459028"/>
            <a:ext cx="7132181" cy="114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eucalipto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passou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a ser a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espécie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florestal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mais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plantada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no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mundo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são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7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milhões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de hectares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plantados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animBg="1"/>
      <p:bldP spid="11" grpId="0" animBg="1"/>
      <p:bldP spid="15" grpId="0" animBg="1"/>
      <p:bldP spid="16" grpId="0" animBg="1"/>
      <p:bldP spid="20" grpId="0" animBg="1"/>
      <p:bldP spid="21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Freeform 3"/>
          <p:cNvSpPr/>
          <p:nvPr/>
        </p:nvSpPr>
        <p:spPr>
          <a:xfrm rot="-10799999">
            <a:off x="-2850318" y="-7614974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2326274" y="3562176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2064241" y="82214"/>
            <a:ext cx="11222937" cy="10325102"/>
          </a:xfrm>
          <a:custGeom>
            <a:avLst/>
            <a:gdLst/>
            <a:ahLst/>
            <a:cxnLst/>
            <a:rect l="l" t="t" r="r" b="b"/>
            <a:pathLst>
              <a:path w="11222937" h="10325102">
                <a:moveTo>
                  <a:pt x="0" y="0"/>
                </a:moveTo>
                <a:lnTo>
                  <a:pt x="11222937" y="0"/>
                </a:lnTo>
                <a:lnTo>
                  <a:pt x="11222937" y="10325102"/>
                </a:lnTo>
                <a:lnTo>
                  <a:pt x="0" y="103251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>
            <a:off x="2150382" y="7131328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3089506" y="6880787"/>
            <a:ext cx="501082" cy="50108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652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26274" y="398072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36078" y="7810591"/>
            <a:ext cx="2807936" cy="35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078" spc="203" dirty="0">
                <a:solidFill>
                  <a:srgbClr val="231F20"/>
                </a:solidFill>
                <a:latin typeface="DM Sans Bold"/>
              </a:rPr>
              <a:t>APODRECIMENTO</a:t>
            </a:r>
          </a:p>
        </p:txBody>
      </p:sp>
      <p:sp>
        <p:nvSpPr>
          <p:cNvPr id="12" name="Freeform 12"/>
          <p:cNvSpPr/>
          <p:nvPr/>
        </p:nvSpPr>
        <p:spPr>
          <a:xfrm>
            <a:off x="5476624" y="3562176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6239856" y="6979846"/>
            <a:ext cx="501082" cy="5010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3892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476624" y="398072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7" name="Freeform 17"/>
          <p:cNvSpPr/>
          <p:nvPr/>
        </p:nvSpPr>
        <p:spPr>
          <a:xfrm>
            <a:off x="8449604" y="3562176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8" name="Group 18"/>
          <p:cNvGrpSpPr/>
          <p:nvPr/>
        </p:nvGrpSpPr>
        <p:grpSpPr>
          <a:xfrm>
            <a:off x="9212835" y="6880787"/>
            <a:ext cx="501082" cy="5010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652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449604" y="398072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2" name="Freeform 22"/>
          <p:cNvSpPr/>
          <p:nvPr/>
        </p:nvSpPr>
        <p:spPr>
          <a:xfrm>
            <a:off x="11050468" y="3562176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3" name="Group 23"/>
          <p:cNvGrpSpPr/>
          <p:nvPr/>
        </p:nvGrpSpPr>
        <p:grpSpPr>
          <a:xfrm>
            <a:off x="11844682" y="6880787"/>
            <a:ext cx="501082" cy="50108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3892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050468" y="398072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984759" y="7770448"/>
            <a:ext cx="3011277" cy="43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46" spc="249" dirty="0">
                <a:solidFill>
                  <a:srgbClr val="231F20"/>
                </a:solidFill>
                <a:latin typeface="DM Sans Bold"/>
              </a:rPr>
              <a:t>FUNGO(MOFO)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4582437" y="6865213"/>
            <a:ext cx="501082" cy="50108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652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3800900" y="3685673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TextBox 32"/>
          <p:cNvSpPr txBox="1"/>
          <p:nvPr/>
        </p:nvSpPr>
        <p:spPr>
          <a:xfrm>
            <a:off x="13819203" y="4064288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</a:rPr>
              <a:t>05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234161" y="7811810"/>
            <a:ext cx="2458431" cy="35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078" spc="203" dirty="0">
                <a:solidFill>
                  <a:srgbClr val="231F20"/>
                </a:solidFill>
                <a:latin typeface="DM Sans Bold"/>
              </a:rPr>
              <a:t>RACHADURA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039582" y="7810592"/>
            <a:ext cx="2458431" cy="35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078" spc="203" dirty="0">
                <a:solidFill>
                  <a:srgbClr val="231F20"/>
                </a:solidFill>
                <a:latin typeface="DM Sans Bold"/>
              </a:rPr>
              <a:t>DEFORMAÇÕES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603761" y="7716202"/>
            <a:ext cx="2458431" cy="35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078" spc="203" dirty="0">
                <a:solidFill>
                  <a:srgbClr val="231F20"/>
                </a:solidFill>
                <a:latin typeface="DM Sans Bold"/>
              </a:rPr>
              <a:t>CUPIM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25667" y="829641"/>
            <a:ext cx="9701914" cy="722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81"/>
              </a:lnSpc>
              <a:spcBef>
                <a:spcPct val="0"/>
              </a:spcBef>
            </a:pPr>
            <a:r>
              <a:rPr lang="en-US" sz="4261" u="none" strike="noStrike" spc="417">
                <a:solidFill>
                  <a:srgbClr val="231F20"/>
                </a:solidFill>
                <a:latin typeface="Oswald Bold"/>
              </a:rPr>
              <a:t>PROBLEMAS QUE A UMIDADE CAUSA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2" grpId="0" animBg="1"/>
      <p:bldP spid="17" grpId="0" animBg="1"/>
      <p:bldP spid="22" grpId="0" animBg="1"/>
      <p:bldP spid="27" grpId="0"/>
      <p:bldP spid="31" grpId="0" animBg="1"/>
      <p:bldP spid="33" grpId="0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71138" y="5857827"/>
            <a:ext cx="9721371" cy="3116309"/>
            <a:chOff x="0" y="0"/>
            <a:chExt cx="2560361" cy="820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0361" cy="820756"/>
            </a:xfrm>
            <a:custGeom>
              <a:avLst/>
              <a:gdLst/>
              <a:ahLst/>
              <a:cxnLst/>
              <a:rect l="l" t="t" r="r" b="b"/>
              <a:pathLst>
                <a:path w="2560361" h="820756">
                  <a:moveTo>
                    <a:pt x="40615" y="0"/>
                  </a:moveTo>
                  <a:lnTo>
                    <a:pt x="2519746" y="0"/>
                  </a:lnTo>
                  <a:cubicBezTo>
                    <a:pt x="2530517" y="0"/>
                    <a:pt x="2540848" y="4279"/>
                    <a:pt x="2548465" y="11896"/>
                  </a:cubicBezTo>
                  <a:cubicBezTo>
                    <a:pt x="2556082" y="19513"/>
                    <a:pt x="2560361" y="29844"/>
                    <a:pt x="2560361" y="40615"/>
                  </a:cubicBezTo>
                  <a:lnTo>
                    <a:pt x="2560361" y="780141"/>
                  </a:lnTo>
                  <a:cubicBezTo>
                    <a:pt x="2560361" y="790913"/>
                    <a:pt x="2556082" y="801243"/>
                    <a:pt x="2548465" y="808860"/>
                  </a:cubicBezTo>
                  <a:cubicBezTo>
                    <a:pt x="2540848" y="816477"/>
                    <a:pt x="2530517" y="820756"/>
                    <a:pt x="2519746" y="820756"/>
                  </a:cubicBezTo>
                  <a:lnTo>
                    <a:pt x="40615" y="820756"/>
                  </a:lnTo>
                  <a:cubicBezTo>
                    <a:pt x="29844" y="820756"/>
                    <a:pt x="19513" y="816477"/>
                    <a:pt x="11896" y="808860"/>
                  </a:cubicBezTo>
                  <a:cubicBezTo>
                    <a:pt x="4279" y="801243"/>
                    <a:pt x="0" y="790913"/>
                    <a:pt x="0" y="780141"/>
                  </a:cubicBezTo>
                  <a:lnTo>
                    <a:pt x="0" y="40615"/>
                  </a:lnTo>
                  <a:cubicBezTo>
                    <a:pt x="0" y="29844"/>
                    <a:pt x="4279" y="19513"/>
                    <a:pt x="11896" y="11896"/>
                  </a:cubicBezTo>
                  <a:cubicBezTo>
                    <a:pt x="19513" y="4279"/>
                    <a:pt x="29844" y="0"/>
                    <a:pt x="406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560361" cy="868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681002" y="7362858"/>
            <a:ext cx="1501643" cy="800134"/>
          </a:xfrm>
          <a:custGeom>
            <a:avLst/>
            <a:gdLst/>
            <a:ahLst/>
            <a:cxnLst/>
            <a:rect l="l" t="t" r="r" b="b"/>
            <a:pathLst>
              <a:path w="1501643" h="800134">
                <a:moveTo>
                  <a:pt x="0" y="0"/>
                </a:moveTo>
                <a:lnTo>
                  <a:pt x="1501643" y="0"/>
                </a:lnTo>
                <a:lnTo>
                  <a:pt x="1501643" y="800134"/>
                </a:lnTo>
                <a:lnTo>
                  <a:pt x="0" y="800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88" r="-22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4726869" y="7167613"/>
            <a:ext cx="2050100" cy="1058597"/>
          </a:xfrm>
          <a:custGeom>
            <a:avLst/>
            <a:gdLst/>
            <a:ahLst/>
            <a:cxnLst/>
            <a:rect l="l" t="t" r="r" b="b"/>
            <a:pathLst>
              <a:path w="2050100" h="1058597">
                <a:moveTo>
                  <a:pt x="0" y="0"/>
                </a:moveTo>
                <a:lnTo>
                  <a:pt x="2050099" y="0"/>
                </a:lnTo>
                <a:lnTo>
                  <a:pt x="2050099" y="1058596"/>
                </a:lnTo>
                <a:lnTo>
                  <a:pt x="0" y="1058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1028700" y="5919149"/>
            <a:ext cx="5562429" cy="3116309"/>
            <a:chOff x="0" y="0"/>
            <a:chExt cx="1635952" cy="9165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5952" cy="916530"/>
            </a:xfrm>
            <a:custGeom>
              <a:avLst/>
              <a:gdLst/>
              <a:ahLst/>
              <a:cxnLst/>
              <a:rect l="l" t="t" r="r" b="b"/>
              <a:pathLst>
                <a:path w="1635952" h="916530">
                  <a:moveTo>
                    <a:pt x="70983" y="0"/>
                  </a:moveTo>
                  <a:lnTo>
                    <a:pt x="1564969" y="0"/>
                  </a:lnTo>
                  <a:cubicBezTo>
                    <a:pt x="1583795" y="0"/>
                    <a:pt x="1601850" y="7479"/>
                    <a:pt x="1615162" y="20790"/>
                  </a:cubicBezTo>
                  <a:cubicBezTo>
                    <a:pt x="1628474" y="34102"/>
                    <a:pt x="1635952" y="52157"/>
                    <a:pt x="1635952" y="70983"/>
                  </a:cubicBezTo>
                  <a:lnTo>
                    <a:pt x="1635952" y="845547"/>
                  </a:lnTo>
                  <a:cubicBezTo>
                    <a:pt x="1635952" y="884750"/>
                    <a:pt x="1604172" y="916530"/>
                    <a:pt x="1564969" y="916530"/>
                  </a:cubicBezTo>
                  <a:lnTo>
                    <a:pt x="70983" y="916530"/>
                  </a:lnTo>
                  <a:cubicBezTo>
                    <a:pt x="52157" y="916530"/>
                    <a:pt x="34102" y="909051"/>
                    <a:pt x="20790" y="895740"/>
                  </a:cubicBezTo>
                  <a:cubicBezTo>
                    <a:pt x="7479" y="882428"/>
                    <a:pt x="0" y="864373"/>
                    <a:pt x="0" y="845547"/>
                  </a:cubicBezTo>
                  <a:lnTo>
                    <a:pt x="0" y="70983"/>
                  </a:lnTo>
                  <a:cubicBezTo>
                    <a:pt x="0" y="52157"/>
                    <a:pt x="7479" y="34102"/>
                    <a:pt x="20790" y="20790"/>
                  </a:cubicBezTo>
                  <a:cubicBezTo>
                    <a:pt x="34102" y="7479"/>
                    <a:pt x="52157" y="0"/>
                    <a:pt x="70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635952" cy="964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264379" y="2090955"/>
            <a:ext cx="1167268" cy="116726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C4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H="1">
            <a:off x="13604968" y="7801007"/>
            <a:ext cx="65213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/>
          </a:p>
        </p:txBody>
      </p:sp>
      <p:sp>
        <p:nvSpPr>
          <p:cNvPr id="14" name="AutoShape 14"/>
          <p:cNvSpPr/>
          <p:nvPr/>
        </p:nvSpPr>
        <p:spPr>
          <a:xfrm flipH="1">
            <a:off x="10734943" y="7705304"/>
            <a:ext cx="65213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5663042" y="1251542"/>
            <a:ext cx="5397966" cy="2864227"/>
          </a:xfrm>
          <a:custGeom>
            <a:avLst/>
            <a:gdLst/>
            <a:ahLst/>
            <a:cxnLst/>
            <a:rect l="l" t="t" r="r" b="b"/>
            <a:pathLst>
              <a:path w="5397966" h="2864227">
                <a:moveTo>
                  <a:pt x="0" y="0"/>
                </a:moveTo>
                <a:lnTo>
                  <a:pt x="5397966" y="0"/>
                </a:lnTo>
                <a:lnTo>
                  <a:pt x="5397966" y="2864227"/>
                </a:lnTo>
                <a:lnTo>
                  <a:pt x="0" y="28642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7900959" y="1887406"/>
            <a:ext cx="1053961" cy="553809"/>
          </a:xfrm>
          <a:custGeom>
            <a:avLst/>
            <a:gdLst/>
            <a:ahLst/>
            <a:cxnLst/>
            <a:rect l="l" t="t" r="r" b="b"/>
            <a:pathLst>
              <a:path w="1053961" h="553809">
                <a:moveTo>
                  <a:pt x="0" y="0"/>
                </a:moveTo>
                <a:lnTo>
                  <a:pt x="1053962" y="0"/>
                </a:lnTo>
                <a:lnTo>
                  <a:pt x="1053962" y="553809"/>
                </a:lnTo>
                <a:lnTo>
                  <a:pt x="0" y="55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6440016" y="2745733"/>
            <a:ext cx="1207143" cy="1207143"/>
          </a:xfrm>
          <a:custGeom>
            <a:avLst/>
            <a:gdLst/>
            <a:ahLst/>
            <a:cxnLst/>
            <a:rect l="l" t="t" r="r" b="b"/>
            <a:pathLst>
              <a:path w="1207143" h="1207143">
                <a:moveTo>
                  <a:pt x="0" y="0"/>
                </a:moveTo>
                <a:lnTo>
                  <a:pt x="1207144" y="0"/>
                </a:lnTo>
                <a:lnTo>
                  <a:pt x="1207144" y="1207143"/>
                </a:lnTo>
                <a:lnTo>
                  <a:pt x="0" y="12071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6800696" y="3464503"/>
            <a:ext cx="242892" cy="277591"/>
          </a:xfrm>
          <a:custGeom>
            <a:avLst/>
            <a:gdLst/>
            <a:ahLst/>
            <a:cxnLst/>
            <a:rect l="l" t="t" r="r" b="b"/>
            <a:pathLst>
              <a:path w="242892" h="277591">
                <a:moveTo>
                  <a:pt x="0" y="0"/>
                </a:moveTo>
                <a:lnTo>
                  <a:pt x="242892" y="0"/>
                </a:lnTo>
                <a:lnTo>
                  <a:pt x="242892" y="277591"/>
                </a:lnTo>
                <a:lnTo>
                  <a:pt x="0" y="2775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7043588" y="3455343"/>
            <a:ext cx="295911" cy="295911"/>
          </a:xfrm>
          <a:custGeom>
            <a:avLst/>
            <a:gdLst/>
            <a:ahLst/>
            <a:cxnLst/>
            <a:rect l="l" t="t" r="r" b="b"/>
            <a:pathLst>
              <a:path w="295911" h="295911">
                <a:moveTo>
                  <a:pt x="0" y="0"/>
                </a:moveTo>
                <a:lnTo>
                  <a:pt x="295911" y="0"/>
                </a:lnTo>
                <a:lnTo>
                  <a:pt x="295911" y="295911"/>
                </a:lnTo>
                <a:lnTo>
                  <a:pt x="0" y="29591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6190" t="-12381" r="-619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339499" y="3441653"/>
            <a:ext cx="422137" cy="300441"/>
          </a:xfrm>
          <a:custGeom>
            <a:avLst/>
            <a:gdLst/>
            <a:ahLst/>
            <a:cxnLst/>
            <a:rect l="l" t="t" r="r" b="b"/>
            <a:pathLst>
              <a:path w="422137" h="300441">
                <a:moveTo>
                  <a:pt x="0" y="0"/>
                </a:moveTo>
                <a:lnTo>
                  <a:pt x="422137" y="0"/>
                </a:lnTo>
                <a:lnTo>
                  <a:pt x="422137" y="300441"/>
                </a:lnTo>
                <a:lnTo>
                  <a:pt x="0" y="30044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53169" t="-2105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3500810" y="2416398"/>
            <a:ext cx="694405" cy="506048"/>
          </a:xfrm>
          <a:custGeom>
            <a:avLst/>
            <a:gdLst/>
            <a:ahLst/>
            <a:cxnLst/>
            <a:rect l="l" t="t" r="r" b="b"/>
            <a:pathLst>
              <a:path w="694405" h="506048">
                <a:moveTo>
                  <a:pt x="0" y="0"/>
                </a:moveTo>
                <a:lnTo>
                  <a:pt x="694405" y="0"/>
                </a:lnTo>
                <a:lnTo>
                  <a:pt x="694405" y="506048"/>
                </a:lnTo>
                <a:lnTo>
                  <a:pt x="0" y="5060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948819" y="7020153"/>
            <a:ext cx="1427526" cy="1427526"/>
          </a:xfrm>
          <a:custGeom>
            <a:avLst/>
            <a:gdLst/>
            <a:ahLst/>
            <a:cxnLst/>
            <a:rect l="l" t="t" r="r" b="b"/>
            <a:pathLst>
              <a:path w="1427526" h="1427526">
                <a:moveTo>
                  <a:pt x="0" y="0"/>
                </a:moveTo>
                <a:lnTo>
                  <a:pt x="1427526" y="0"/>
                </a:lnTo>
                <a:lnTo>
                  <a:pt x="1427526" y="1427526"/>
                </a:lnTo>
                <a:lnTo>
                  <a:pt x="0" y="1427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8738246" y="7152073"/>
            <a:ext cx="1777937" cy="1064540"/>
          </a:xfrm>
          <a:custGeom>
            <a:avLst/>
            <a:gdLst/>
            <a:ahLst/>
            <a:cxnLst/>
            <a:rect l="l" t="t" r="r" b="b"/>
            <a:pathLst>
              <a:path w="1777937" h="1064540">
                <a:moveTo>
                  <a:pt x="0" y="0"/>
                </a:moveTo>
                <a:lnTo>
                  <a:pt x="1777937" y="0"/>
                </a:lnTo>
                <a:lnTo>
                  <a:pt x="1777937" y="1064540"/>
                </a:lnTo>
                <a:lnTo>
                  <a:pt x="0" y="10645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4" name="Group 24"/>
          <p:cNvGrpSpPr/>
          <p:nvPr/>
        </p:nvGrpSpPr>
        <p:grpSpPr>
          <a:xfrm>
            <a:off x="11872602" y="2129384"/>
            <a:ext cx="1118443" cy="111844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C4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2099144" y="2441215"/>
            <a:ext cx="665359" cy="484880"/>
          </a:xfrm>
          <a:custGeom>
            <a:avLst/>
            <a:gdLst/>
            <a:ahLst/>
            <a:cxnLst/>
            <a:rect l="l" t="t" r="r" b="b"/>
            <a:pathLst>
              <a:path w="665359" h="484880">
                <a:moveTo>
                  <a:pt x="0" y="0"/>
                </a:moveTo>
                <a:lnTo>
                  <a:pt x="665359" y="0"/>
                </a:lnTo>
                <a:lnTo>
                  <a:pt x="665359" y="484881"/>
                </a:lnTo>
                <a:lnTo>
                  <a:pt x="0" y="48488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>
            <a:off x="8922286" y="7375558"/>
            <a:ext cx="918051" cy="257054"/>
          </a:xfrm>
          <a:custGeom>
            <a:avLst/>
            <a:gdLst/>
            <a:ahLst/>
            <a:cxnLst/>
            <a:rect l="l" t="t" r="r" b="b"/>
            <a:pathLst>
              <a:path w="918051" h="257054">
                <a:moveTo>
                  <a:pt x="0" y="0"/>
                </a:moveTo>
                <a:lnTo>
                  <a:pt x="918052" y="0"/>
                </a:lnTo>
                <a:lnTo>
                  <a:pt x="918052" y="257054"/>
                </a:lnTo>
                <a:lnTo>
                  <a:pt x="0" y="2570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9601925" y="7719649"/>
            <a:ext cx="238412" cy="162716"/>
          </a:xfrm>
          <a:custGeom>
            <a:avLst/>
            <a:gdLst/>
            <a:ahLst/>
            <a:cxnLst/>
            <a:rect l="l" t="t" r="r" b="b"/>
            <a:pathLst>
              <a:path w="238412" h="162716">
                <a:moveTo>
                  <a:pt x="0" y="0"/>
                </a:moveTo>
                <a:lnTo>
                  <a:pt x="238413" y="0"/>
                </a:lnTo>
                <a:lnTo>
                  <a:pt x="238413" y="162717"/>
                </a:lnTo>
                <a:lnTo>
                  <a:pt x="0" y="16271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/>
          <p:cNvSpPr/>
          <p:nvPr/>
        </p:nvSpPr>
        <p:spPr>
          <a:xfrm>
            <a:off x="9149170" y="3044106"/>
            <a:ext cx="437006" cy="491709"/>
          </a:xfrm>
          <a:custGeom>
            <a:avLst/>
            <a:gdLst/>
            <a:ahLst/>
            <a:cxnLst/>
            <a:rect l="l" t="t" r="r" b="b"/>
            <a:pathLst>
              <a:path w="437006" h="491709">
                <a:moveTo>
                  <a:pt x="0" y="0"/>
                </a:moveTo>
                <a:lnTo>
                  <a:pt x="437006" y="0"/>
                </a:lnTo>
                <a:lnTo>
                  <a:pt x="437006" y="491708"/>
                </a:lnTo>
                <a:lnTo>
                  <a:pt x="0" y="491708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Freeform 31"/>
          <p:cNvSpPr/>
          <p:nvPr/>
        </p:nvSpPr>
        <p:spPr>
          <a:xfrm>
            <a:off x="7993851" y="2713019"/>
            <a:ext cx="961070" cy="269100"/>
          </a:xfrm>
          <a:custGeom>
            <a:avLst/>
            <a:gdLst/>
            <a:ahLst/>
            <a:cxnLst/>
            <a:rect l="l" t="t" r="r" b="b"/>
            <a:pathLst>
              <a:path w="961070" h="269100">
                <a:moveTo>
                  <a:pt x="0" y="0"/>
                </a:moveTo>
                <a:lnTo>
                  <a:pt x="961070" y="0"/>
                </a:lnTo>
                <a:lnTo>
                  <a:pt x="961070" y="269099"/>
                </a:lnTo>
                <a:lnTo>
                  <a:pt x="0" y="26909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/>
          <p:cNvSpPr/>
          <p:nvPr/>
        </p:nvSpPr>
        <p:spPr>
          <a:xfrm>
            <a:off x="10065602" y="2591548"/>
            <a:ext cx="633061" cy="722041"/>
          </a:xfrm>
          <a:custGeom>
            <a:avLst/>
            <a:gdLst/>
            <a:ahLst/>
            <a:cxnLst/>
            <a:rect l="l" t="t" r="r" b="b"/>
            <a:pathLst>
              <a:path w="633061" h="722041">
                <a:moveTo>
                  <a:pt x="0" y="0"/>
                </a:moveTo>
                <a:lnTo>
                  <a:pt x="633061" y="0"/>
                </a:lnTo>
                <a:lnTo>
                  <a:pt x="633061" y="722041"/>
                </a:lnTo>
                <a:lnTo>
                  <a:pt x="0" y="722041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t="-596" b="-59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3" name="Freeform 33"/>
          <p:cNvSpPr/>
          <p:nvPr/>
        </p:nvSpPr>
        <p:spPr>
          <a:xfrm>
            <a:off x="12361911" y="6511808"/>
            <a:ext cx="655805" cy="655805"/>
          </a:xfrm>
          <a:custGeom>
            <a:avLst/>
            <a:gdLst/>
            <a:ahLst/>
            <a:cxnLst/>
            <a:rect l="l" t="t" r="r" b="b"/>
            <a:pathLst>
              <a:path w="655805" h="655805">
                <a:moveTo>
                  <a:pt x="0" y="0"/>
                </a:moveTo>
                <a:lnTo>
                  <a:pt x="655805" y="0"/>
                </a:lnTo>
                <a:lnTo>
                  <a:pt x="655805" y="655805"/>
                </a:lnTo>
                <a:lnTo>
                  <a:pt x="0" y="655805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Freeform 34"/>
          <p:cNvSpPr/>
          <p:nvPr/>
        </p:nvSpPr>
        <p:spPr>
          <a:xfrm>
            <a:off x="3949557" y="7415982"/>
            <a:ext cx="1178342" cy="835150"/>
          </a:xfrm>
          <a:custGeom>
            <a:avLst/>
            <a:gdLst/>
            <a:ahLst/>
            <a:cxnLst/>
            <a:rect l="l" t="t" r="r" b="b"/>
            <a:pathLst>
              <a:path w="1178342" h="835150">
                <a:moveTo>
                  <a:pt x="0" y="0"/>
                </a:moveTo>
                <a:lnTo>
                  <a:pt x="1178341" y="0"/>
                </a:lnTo>
                <a:lnTo>
                  <a:pt x="1178341" y="835149"/>
                </a:lnTo>
                <a:lnTo>
                  <a:pt x="0" y="83514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 rot="-197102">
            <a:off x="15832935" y="8047126"/>
            <a:ext cx="1343379" cy="231733"/>
          </a:xfrm>
          <a:custGeom>
            <a:avLst/>
            <a:gdLst/>
            <a:ahLst/>
            <a:cxnLst/>
            <a:rect l="l" t="t" r="r" b="b"/>
            <a:pathLst>
              <a:path w="1343379" h="231733">
                <a:moveTo>
                  <a:pt x="0" y="0"/>
                </a:moveTo>
                <a:lnTo>
                  <a:pt x="1343379" y="0"/>
                </a:lnTo>
                <a:lnTo>
                  <a:pt x="1343379" y="231733"/>
                </a:lnTo>
                <a:lnTo>
                  <a:pt x="0" y="231733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 rot="-197102">
            <a:off x="15832935" y="7892959"/>
            <a:ext cx="1343379" cy="231733"/>
          </a:xfrm>
          <a:custGeom>
            <a:avLst/>
            <a:gdLst/>
            <a:ahLst/>
            <a:cxnLst/>
            <a:rect l="l" t="t" r="r" b="b"/>
            <a:pathLst>
              <a:path w="1343379" h="231733">
                <a:moveTo>
                  <a:pt x="0" y="0"/>
                </a:moveTo>
                <a:lnTo>
                  <a:pt x="1343379" y="0"/>
                </a:lnTo>
                <a:lnTo>
                  <a:pt x="1343379" y="231733"/>
                </a:lnTo>
                <a:lnTo>
                  <a:pt x="0" y="231733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 rot="-197102">
            <a:off x="15832935" y="7685141"/>
            <a:ext cx="1343379" cy="231733"/>
          </a:xfrm>
          <a:custGeom>
            <a:avLst/>
            <a:gdLst/>
            <a:ahLst/>
            <a:cxnLst/>
            <a:rect l="l" t="t" r="r" b="b"/>
            <a:pathLst>
              <a:path w="1343379" h="231733">
                <a:moveTo>
                  <a:pt x="0" y="0"/>
                </a:moveTo>
                <a:lnTo>
                  <a:pt x="1343379" y="0"/>
                </a:lnTo>
                <a:lnTo>
                  <a:pt x="1343379" y="231733"/>
                </a:lnTo>
                <a:lnTo>
                  <a:pt x="0" y="231733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8" name="AutoShape 38"/>
          <p:cNvSpPr/>
          <p:nvPr/>
        </p:nvSpPr>
        <p:spPr>
          <a:xfrm flipH="1" flipV="1">
            <a:off x="11061008" y="2683655"/>
            <a:ext cx="811593" cy="495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pt-BR"/>
          </a:p>
        </p:txBody>
      </p:sp>
      <p:sp>
        <p:nvSpPr>
          <p:cNvPr id="39" name="AutoShape 39"/>
          <p:cNvSpPr/>
          <p:nvPr/>
        </p:nvSpPr>
        <p:spPr>
          <a:xfrm flipH="1" flipV="1">
            <a:off x="12431823" y="3247828"/>
            <a:ext cx="0" cy="26100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pt-BR"/>
          </a:p>
        </p:txBody>
      </p:sp>
      <p:sp>
        <p:nvSpPr>
          <p:cNvPr id="40" name="AutoShape 40"/>
          <p:cNvSpPr/>
          <p:nvPr/>
        </p:nvSpPr>
        <p:spPr>
          <a:xfrm flipH="1">
            <a:off x="3809914" y="3258223"/>
            <a:ext cx="38099" cy="26609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pt-BR"/>
          </a:p>
        </p:txBody>
      </p:sp>
      <p:sp>
        <p:nvSpPr>
          <p:cNvPr id="41" name="AutoShape 41"/>
          <p:cNvSpPr/>
          <p:nvPr/>
        </p:nvSpPr>
        <p:spPr>
          <a:xfrm flipH="1" flipV="1">
            <a:off x="4431647" y="2674589"/>
            <a:ext cx="1474160" cy="906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pt-BR"/>
          </a:p>
        </p:txBody>
      </p:sp>
      <p:sp>
        <p:nvSpPr>
          <p:cNvPr id="42" name="TextBox 42"/>
          <p:cNvSpPr txBox="1"/>
          <p:nvPr/>
        </p:nvSpPr>
        <p:spPr>
          <a:xfrm>
            <a:off x="3192494" y="9201150"/>
            <a:ext cx="1346233" cy="529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Abril Fatface"/>
              </a:rPr>
              <a:t>Cliente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968368" y="9201150"/>
            <a:ext cx="3442891" cy="529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Abril Fatface"/>
              </a:rPr>
              <a:t>Produção de dados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879782" y="499242"/>
            <a:ext cx="1284718" cy="529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Abril Fatface"/>
              </a:rPr>
              <a:t>Nuvem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600" y="1028700"/>
            <a:ext cx="8658700" cy="8496350"/>
          </a:xfrm>
          <a:custGeom>
            <a:avLst/>
            <a:gdLst/>
            <a:ahLst/>
            <a:cxnLst/>
            <a:rect l="l" t="t" r="r" b="b"/>
            <a:pathLst>
              <a:path w="8658700" h="8496350">
                <a:moveTo>
                  <a:pt x="0" y="0"/>
                </a:moveTo>
                <a:lnTo>
                  <a:pt x="8658700" y="0"/>
                </a:lnTo>
                <a:lnTo>
                  <a:pt x="8658700" y="8496350"/>
                </a:lnTo>
                <a:lnTo>
                  <a:pt x="0" y="8496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473462" y="36244"/>
            <a:ext cx="10250756" cy="10250756"/>
          </a:xfrm>
          <a:custGeom>
            <a:avLst/>
            <a:gdLst/>
            <a:ahLst/>
            <a:cxnLst/>
            <a:rect l="l" t="t" r="r" b="b"/>
            <a:pathLst>
              <a:path w="10250756" h="10250756">
                <a:moveTo>
                  <a:pt x="0" y="0"/>
                </a:moveTo>
                <a:lnTo>
                  <a:pt x="10250756" y="0"/>
                </a:lnTo>
                <a:lnTo>
                  <a:pt x="10250756" y="10250756"/>
                </a:lnTo>
                <a:lnTo>
                  <a:pt x="0" y="10250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1155886" y="2118766"/>
            <a:ext cx="2027545" cy="1115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86652D"/>
                </a:solidFill>
                <a:latin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55886" y="4161487"/>
            <a:ext cx="2027545" cy="1115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86652D"/>
                </a:solidFill>
                <a:latin typeface="DM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55886" y="6200800"/>
            <a:ext cx="2027545" cy="1115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86652D"/>
                </a:solidFill>
                <a:latin typeface="DM Sans Bold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55886" y="7287613"/>
            <a:ext cx="2027545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3183431" y="2430715"/>
            <a:ext cx="3647316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9"/>
              </a:lnSpc>
              <a:spcBef>
                <a:spcPct val="0"/>
              </a:spcBef>
            </a:pPr>
            <a:r>
              <a:rPr lang="en-US" sz="3150" u="none" strike="noStrike" dirty="0" err="1">
                <a:solidFill>
                  <a:srgbClr val="000000"/>
                </a:solidFill>
                <a:latin typeface="Open Sauce"/>
              </a:rPr>
              <a:t>Gestão</a:t>
            </a:r>
            <a:r>
              <a:rPr lang="en-US" sz="3150" u="none" strike="noStrike" dirty="0">
                <a:solidFill>
                  <a:srgbClr val="000000"/>
                </a:solidFill>
                <a:latin typeface="Open Sauce"/>
              </a:rPr>
              <a:t> de tempo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3431" y="4473436"/>
            <a:ext cx="4075869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9"/>
              </a:lnSpc>
              <a:spcBef>
                <a:spcPct val="0"/>
              </a:spcBef>
            </a:pPr>
            <a:r>
              <a:rPr lang="en-US" sz="3150" u="none" strike="noStrike" dirty="0" err="1">
                <a:solidFill>
                  <a:srgbClr val="000000"/>
                </a:solidFill>
                <a:latin typeface="Open Sauce"/>
              </a:rPr>
              <a:t>Conhecimento</a:t>
            </a:r>
            <a:r>
              <a:rPr lang="en-US" sz="3150" u="none" strike="noStrike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150" u="none" strike="noStrike" dirty="0" err="1">
                <a:solidFill>
                  <a:srgbClr val="000000"/>
                </a:solidFill>
                <a:latin typeface="Open Sauce"/>
              </a:rPr>
              <a:t>geral</a:t>
            </a:r>
            <a:endParaRPr lang="en-US" sz="3150" u="none" strike="noStrike" dirty="0">
              <a:solidFill>
                <a:srgbClr val="000000"/>
              </a:solidFill>
              <a:latin typeface="Open Sau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183431" y="6512749"/>
            <a:ext cx="4075869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9"/>
              </a:lnSpc>
              <a:spcBef>
                <a:spcPct val="0"/>
              </a:spcBef>
            </a:pPr>
            <a:r>
              <a:rPr lang="en-US" sz="3150" u="none" strike="noStrike" dirty="0" err="1">
                <a:solidFill>
                  <a:srgbClr val="000000"/>
                </a:solidFill>
                <a:latin typeface="Open Sauce"/>
              </a:rPr>
              <a:t>Trabalho</a:t>
            </a:r>
            <a:r>
              <a:rPr lang="en-US" sz="3150" u="none" strike="noStrike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150" u="none" strike="noStrike" dirty="0" err="1">
                <a:solidFill>
                  <a:srgbClr val="000000"/>
                </a:solidFill>
                <a:latin typeface="Open Sauce"/>
              </a:rPr>
              <a:t>em</a:t>
            </a:r>
            <a:r>
              <a:rPr lang="en-US" sz="3150" u="none" strike="noStrike" dirty="0">
                <a:solidFill>
                  <a:srgbClr val="000000"/>
                </a:solidFill>
                <a:latin typeface="Open Sauce"/>
              </a:rPr>
              <a:t> equipe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705863" cy="10287000"/>
          </a:xfrm>
          <a:custGeom>
            <a:avLst/>
            <a:gdLst/>
            <a:ahLst/>
            <a:cxnLst/>
            <a:rect l="l" t="t" r="r" b="b"/>
            <a:pathLst>
              <a:path w="18705863" h="10287000">
                <a:moveTo>
                  <a:pt x="0" y="0"/>
                </a:moveTo>
                <a:lnTo>
                  <a:pt x="18705863" y="0"/>
                </a:lnTo>
                <a:lnTo>
                  <a:pt x="187058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-2967" r="-2967"/>
            </a:stretch>
          </a:blipFill>
        </p:spPr>
        <p:txBody>
          <a:bodyPr/>
          <a:lstStyle/>
          <a:p>
            <a:endParaRPr lang="pt-BR" u="sng" dirty="0"/>
          </a:p>
        </p:txBody>
      </p:sp>
      <p:grpSp>
        <p:nvGrpSpPr>
          <p:cNvPr id="3" name="Group 3"/>
          <p:cNvGrpSpPr/>
          <p:nvPr/>
        </p:nvGrpSpPr>
        <p:grpSpPr>
          <a:xfrm>
            <a:off x="2202556" y="999205"/>
            <a:ext cx="5498740" cy="1219770"/>
            <a:chOff x="0" y="0"/>
            <a:chExt cx="1448228" cy="3212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8228" cy="321256"/>
            </a:xfrm>
            <a:custGeom>
              <a:avLst/>
              <a:gdLst/>
              <a:ahLst/>
              <a:cxnLst/>
              <a:rect l="l" t="t" r="r" b="b"/>
              <a:pathLst>
                <a:path w="1448228" h="321256">
                  <a:moveTo>
                    <a:pt x="71805" y="0"/>
                  </a:moveTo>
                  <a:lnTo>
                    <a:pt x="1376423" y="0"/>
                  </a:lnTo>
                  <a:cubicBezTo>
                    <a:pt x="1395467" y="0"/>
                    <a:pt x="1413731" y="7565"/>
                    <a:pt x="1427197" y="21031"/>
                  </a:cubicBezTo>
                  <a:cubicBezTo>
                    <a:pt x="1440663" y="34497"/>
                    <a:pt x="1448228" y="52761"/>
                    <a:pt x="1448228" y="71805"/>
                  </a:cubicBezTo>
                  <a:lnTo>
                    <a:pt x="1448228" y="249451"/>
                  </a:lnTo>
                  <a:cubicBezTo>
                    <a:pt x="1448228" y="268495"/>
                    <a:pt x="1440663" y="286759"/>
                    <a:pt x="1427197" y="300225"/>
                  </a:cubicBezTo>
                  <a:cubicBezTo>
                    <a:pt x="1413731" y="313691"/>
                    <a:pt x="1395467" y="321256"/>
                    <a:pt x="1376423" y="321256"/>
                  </a:cubicBezTo>
                  <a:lnTo>
                    <a:pt x="71805" y="321256"/>
                  </a:lnTo>
                  <a:cubicBezTo>
                    <a:pt x="52761" y="321256"/>
                    <a:pt x="34497" y="313691"/>
                    <a:pt x="21031" y="300225"/>
                  </a:cubicBezTo>
                  <a:cubicBezTo>
                    <a:pt x="7565" y="286759"/>
                    <a:pt x="0" y="268495"/>
                    <a:pt x="0" y="249451"/>
                  </a:cubicBezTo>
                  <a:lnTo>
                    <a:pt x="0" y="71805"/>
                  </a:lnTo>
                  <a:cubicBezTo>
                    <a:pt x="0" y="52761"/>
                    <a:pt x="7565" y="34497"/>
                    <a:pt x="21031" y="21031"/>
                  </a:cubicBezTo>
                  <a:cubicBezTo>
                    <a:pt x="34497" y="7565"/>
                    <a:pt x="52761" y="0"/>
                    <a:pt x="71805" y="0"/>
                  </a:cubicBezTo>
                  <a:close/>
                </a:path>
              </a:pathLst>
            </a:custGeom>
            <a:solidFill>
              <a:srgbClr val="C4C4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448228" cy="340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05420"/>
            <a:ext cx="1807340" cy="180734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652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91312" y="993172"/>
            <a:ext cx="1282115" cy="1225803"/>
          </a:xfrm>
          <a:custGeom>
            <a:avLst/>
            <a:gdLst/>
            <a:ahLst/>
            <a:cxnLst/>
            <a:rect l="l" t="t" r="r" b="b"/>
            <a:pathLst>
              <a:path w="1282115" h="1225803">
                <a:moveTo>
                  <a:pt x="0" y="0"/>
                </a:moveTo>
                <a:lnTo>
                  <a:pt x="1282116" y="0"/>
                </a:lnTo>
                <a:lnTo>
                  <a:pt x="1282116" y="1225803"/>
                </a:lnTo>
                <a:lnTo>
                  <a:pt x="0" y="1225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849" t="-79" r="-112752" b="-30502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0" name="Group 10"/>
          <p:cNvGrpSpPr/>
          <p:nvPr/>
        </p:nvGrpSpPr>
        <p:grpSpPr>
          <a:xfrm>
            <a:off x="9352931" y="705420"/>
            <a:ext cx="6494487" cy="4114800"/>
            <a:chOff x="0" y="0"/>
            <a:chExt cx="1710482" cy="10837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10482" cy="1083733"/>
            </a:xfrm>
            <a:custGeom>
              <a:avLst/>
              <a:gdLst/>
              <a:ahLst/>
              <a:cxnLst/>
              <a:rect l="l" t="t" r="r" b="b"/>
              <a:pathLst>
                <a:path w="1710482" h="1083733">
                  <a:moveTo>
                    <a:pt x="0" y="0"/>
                  </a:moveTo>
                  <a:lnTo>
                    <a:pt x="1710482" y="0"/>
                  </a:lnTo>
                  <a:lnTo>
                    <a:pt x="1710482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FFBFB">
                <a:alpha val="6666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710482" cy="110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352931" y="5570765"/>
            <a:ext cx="6494487" cy="4114800"/>
            <a:chOff x="0" y="0"/>
            <a:chExt cx="1710482" cy="10837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10482" cy="1083733"/>
            </a:xfrm>
            <a:custGeom>
              <a:avLst/>
              <a:gdLst/>
              <a:ahLst/>
              <a:cxnLst/>
              <a:rect l="l" t="t" r="r" b="b"/>
              <a:pathLst>
                <a:path w="1710482" h="1083733">
                  <a:moveTo>
                    <a:pt x="0" y="0"/>
                  </a:moveTo>
                  <a:lnTo>
                    <a:pt x="1710482" y="0"/>
                  </a:lnTo>
                  <a:lnTo>
                    <a:pt x="1710482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FFBFB">
                <a:alpha val="66667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10482" cy="110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303549" y="5970852"/>
            <a:ext cx="635770" cy="556010"/>
          </a:xfrm>
          <a:custGeom>
            <a:avLst/>
            <a:gdLst/>
            <a:ahLst/>
            <a:cxnLst/>
            <a:rect l="l" t="t" r="r" b="b"/>
            <a:pathLst>
              <a:path w="635770" h="556010">
                <a:moveTo>
                  <a:pt x="0" y="0"/>
                </a:moveTo>
                <a:lnTo>
                  <a:pt x="635770" y="0"/>
                </a:lnTo>
                <a:lnTo>
                  <a:pt x="635770" y="556010"/>
                </a:lnTo>
                <a:lnTo>
                  <a:pt x="0" y="556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3563600" y="993172"/>
            <a:ext cx="545902" cy="394042"/>
          </a:xfrm>
          <a:custGeom>
            <a:avLst/>
            <a:gdLst/>
            <a:ahLst/>
            <a:cxnLst/>
            <a:rect l="l" t="t" r="r" b="b"/>
            <a:pathLst>
              <a:path w="545902" h="394042">
                <a:moveTo>
                  <a:pt x="0" y="0"/>
                </a:moveTo>
                <a:lnTo>
                  <a:pt x="545901" y="0"/>
                </a:lnTo>
                <a:lnTo>
                  <a:pt x="545901" y="394042"/>
                </a:lnTo>
                <a:lnTo>
                  <a:pt x="0" y="3940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extBox 18"/>
          <p:cNvSpPr txBox="1"/>
          <p:nvPr/>
        </p:nvSpPr>
        <p:spPr>
          <a:xfrm>
            <a:off x="2996360" y="1242121"/>
            <a:ext cx="4704936" cy="695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81"/>
              </a:lnSpc>
              <a:spcBef>
                <a:spcPct val="0"/>
              </a:spcBef>
            </a:pPr>
            <a:r>
              <a:rPr lang="en-US" sz="4261" spc="417" dirty="0">
                <a:solidFill>
                  <a:srgbClr val="231F20"/>
                </a:solidFill>
                <a:latin typeface="Oswald Bold"/>
              </a:rPr>
              <a:t>AGRADECIMENTO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37698" y="953347"/>
            <a:ext cx="2225902" cy="446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3"/>
              </a:lnSpc>
              <a:spcBef>
                <a:spcPct val="0"/>
              </a:spcBef>
            </a:pPr>
            <a:r>
              <a:rPr lang="en-US" sz="2661" spc="260" dirty="0">
                <a:solidFill>
                  <a:srgbClr val="231F20"/>
                </a:solidFill>
                <a:latin typeface="A Day Without Sun Text Bold"/>
              </a:rPr>
              <a:t>PROFESSORES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39238" y="5015865"/>
            <a:ext cx="9525" cy="21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10361547" y="1936307"/>
            <a:ext cx="1560080" cy="218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A1A1A"/>
                </a:solidFill>
                <a:latin typeface="Trocchi"/>
              </a:rPr>
              <a:t>Petri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1A1A1A"/>
              </a:solidFill>
              <a:latin typeface="Trocchi"/>
            </a:endParaR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A1A1A"/>
                </a:solidFill>
                <a:latin typeface="Trocchi"/>
              </a:rPr>
              <a:t>Vivian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1A1A1A"/>
              </a:solidFill>
              <a:latin typeface="Trocchi"/>
            </a:endParaR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A1A1A"/>
                </a:solidFill>
                <a:latin typeface="Trocchi"/>
              </a:rPr>
              <a:t>JP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1A1A1A"/>
              </a:solidFill>
              <a:latin typeface="Trocchi"/>
            </a:endParaR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A1A1A"/>
                </a:solidFill>
                <a:latin typeface="Trocchi"/>
              </a:rPr>
              <a:t>Brian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79691" y="2190400"/>
            <a:ext cx="1560080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A1A1A"/>
                </a:solidFill>
                <a:latin typeface="Trocchi"/>
              </a:rPr>
              <a:t>Frieeza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1A1A1A"/>
              </a:solidFill>
              <a:latin typeface="Trocchi"/>
            </a:endParaR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A1A1A"/>
                </a:solidFill>
                <a:latin typeface="Trocchi"/>
              </a:rPr>
              <a:t>Marise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1A1A1A"/>
              </a:solidFill>
              <a:latin typeface="Trocchi"/>
            </a:endParaR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A1A1A"/>
                </a:solidFill>
                <a:latin typeface="Trocchi"/>
              </a:rPr>
              <a:t>Murilo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19001" y="5923227"/>
            <a:ext cx="1162348" cy="44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73"/>
              </a:lnSpc>
              <a:spcBef>
                <a:spcPct val="0"/>
              </a:spcBef>
            </a:pPr>
            <a:r>
              <a:rPr lang="en-US" sz="2661" spc="260" dirty="0">
                <a:solidFill>
                  <a:srgbClr val="231F20"/>
                </a:solidFill>
                <a:latin typeface="A Day Without Sun Text Bold"/>
              </a:rPr>
              <a:t>ALUNOS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20135" y="6910124"/>
            <a:ext cx="1560080" cy="218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A1A1A"/>
                </a:solidFill>
                <a:latin typeface="Trocchi"/>
              </a:rPr>
              <a:t>Rabello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1A1A1A"/>
              </a:solidFill>
              <a:latin typeface="Trocchi"/>
            </a:endParaR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A1A1A"/>
                </a:solidFill>
                <a:latin typeface="Trocchi"/>
              </a:rPr>
              <a:t>Luíz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1A1A1A"/>
              </a:solidFill>
              <a:latin typeface="Trocchi"/>
            </a:endParaR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A1A1A"/>
                </a:solidFill>
                <a:latin typeface="Trocchi"/>
              </a:rPr>
              <a:t>Vinicius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1A1A1A"/>
              </a:solidFill>
              <a:latin typeface="Trocchi"/>
            </a:endParaR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A1A1A"/>
                </a:solidFill>
                <a:latin typeface="Trocchi"/>
              </a:rPr>
              <a:t>Kathia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ências e Educação: O componente tecnologia (Módulo 2)">
            <a:extLst>
              <a:ext uri="{FF2B5EF4-FFF2-40B4-BE49-F238E27FC236}">
                <a16:creationId xmlns:a16="http://schemas.microsoft.com/office/drawing/2014/main" id="{205F416D-826A-604D-7F2D-33C1AC9F8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53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>
            <a:off x="6238899" y="1838156"/>
            <a:ext cx="5362159" cy="536215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862578" y="246183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3683848" y="3742571"/>
            <a:ext cx="11327552" cy="1400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54"/>
              </a:lnSpc>
            </a:pPr>
            <a:r>
              <a:rPr lang="en-US" sz="8324" dirty="0" err="1">
                <a:solidFill>
                  <a:srgbClr val="FFFFFF"/>
                </a:solidFill>
                <a:latin typeface="Abril Fatface"/>
              </a:rPr>
              <a:t>Obrigado</a:t>
            </a:r>
            <a:r>
              <a:rPr lang="en-US" sz="8324" dirty="0">
                <a:solidFill>
                  <a:srgbClr val="FFFFFF"/>
                </a:solidFill>
                <a:latin typeface="Abril Fatface"/>
              </a:rPr>
              <a:t> pela </a:t>
            </a:r>
            <a:r>
              <a:rPr lang="en-US" sz="8324" dirty="0" err="1">
                <a:solidFill>
                  <a:srgbClr val="FFFFFF"/>
                </a:solidFill>
                <a:latin typeface="Abril Fatface"/>
              </a:rPr>
              <a:t>atenção</a:t>
            </a:r>
            <a:endParaRPr lang="en-US" sz="8324" dirty="0">
              <a:solidFill>
                <a:srgbClr val="FFFFFF"/>
              </a:solidFill>
              <a:latin typeface="Abril Fatfac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120</Words>
  <Application>Microsoft Office PowerPoint</Application>
  <PresentationFormat>Personalizar</PresentationFormat>
  <Paragraphs>55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20" baseType="lpstr">
      <vt:lpstr>DM Sans</vt:lpstr>
      <vt:lpstr>Open Sauce</vt:lpstr>
      <vt:lpstr>Arial</vt:lpstr>
      <vt:lpstr>Abril Fatface</vt:lpstr>
      <vt:lpstr>Oswald Bold</vt:lpstr>
      <vt:lpstr>A Day Without Sun Text Bold</vt:lpstr>
      <vt:lpstr>DM Sans Bold</vt:lpstr>
      <vt:lpstr>Poppins</vt:lpstr>
      <vt:lpstr>Poppins Bold</vt:lpstr>
      <vt:lpstr>Calibri</vt:lpstr>
      <vt:lpstr>Trocchi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Madeira Eucalipto</dc:title>
  <cp:lastModifiedBy>GABRIEL GONÇALVES DE OLIVEIRA .</cp:lastModifiedBy>
  <cp:revision>4</cp:revision>
  <dcterms:created xsi:type="dcterms:W3CDTF">2006-08-16T00:00:00Z</dcterms:created>
  <dcterms:modified xsi:type="dcterms:W3CDTF">2023-12-08T17:02:33Z</dcterms:modified>
  <dc:identifier>DAFybFl1j5w</dc:identifier>
</cp:coreProperties>
</file>